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96" r:id="rId2"/>
    <p:sldId id="2597" r:id="rId3"/>
    <p:sldId id="2598" r:id="rId4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5280" autoAdjust="0"/>
  </p:normalViewPr>
  <p:slideViewPr>
    <p:cSldViewPr snapToGrid="0" snapToObjects="1" showGuides="1">
      <p:cViewPr varScale="1">
        <p:scale>
          <a:sx n="73" d="100"/>
          <a:sy n="73" d="100"/>
        </p:scale>
        <p:origin x="618" y="9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/>
              <a:t>Grafico Ganho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Planilha1!$B$2:$B$5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9D-49E1-9F9D-CC247BDACFF4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Planilha1!$C$2:$C$5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9D-49E1-9F9D-CC247BDACFF4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Planilha1!$D$2:$D$5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298607"/>
        <c:axId val="692839791"/>
      </c:lineChart>
      <c:catAx>
        <c:axId val="210298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92839791"/>
        <c:crosses val="autoZero"/>
        <c:auto val="1"/>
        <c:lblAlgn val="ctr"/>
        <c:lblOffset val="100"/>
        <c:noMultiLvlLbl val="0"/>
      </c:catAx>
      <c:valAx>
        <c:axId val="69283979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298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u="none"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/>
              <a:t>Grafico Ganho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Planilha1!$A$2:$A$5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Planilha1!$B$2:$B$5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9D-49E1-9F9D-CC247BDACFF4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Planilha1!$A$2:$A$5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Planilha1!$C$2:$C$5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9D-49E1-9F9D-CC247BDACFF4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Planilha1!$A$2:$A$5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Planilha1!$D$2:$D$5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0298607"/>
        <c:axId val="692839791"/>
      </c:barChart>
      <c:catAx>
        <c:axId val="21029860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92839791"/>
        <c:crosses val="autoZero"/>
        <c:auto val="1"/>
        <c:lblAlgn val="ctr"/>
        <c:lblOffset val="100"/>
        <c:noMultiLvlLbl val="0"/>
      </c:catAx>
      <c:valAx>
        <c:axId val="69283979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298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u="none"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397B1CF-DD69-4496-8111-86597F5CD436}" type="datetime1">
              <a:rPr lang="pt-BR" smtClean="0"/>
              <a:t>09/10/2022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5DD5AE-98E8-45B0-9753-85D0F581F087}" type="datetime1">
              <a:rPr lang="pt-BR" smtClean="0"/>
              <a:pPr/>
              <a:t>09/10/2022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CFA0038-7055-434C-B6C4-B8C69565C600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53265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sor de Slide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9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Slid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2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13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42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41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Retângulo 2" title="Decorativos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7" name="Espaço Reservado para Texto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1</a:t>
            </a:r>
          </a:p>
        </p:txBody>
      </p:sp>
      <p:sp>
        <p:nvSpPr>
          <p:cNvPr id="38" name="Espaço Reservado para Texto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2</a:t>
            </a:r>
          </a:p>
        </p:txBody>
      </p:sp>
      <p:sp>
        <p:nvSpPr>
          <p:cNvPr id="39" name="Espaço Reservado para Texto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3</a:t>
            </a:r>
          </a:p>
        </p:txBody>
      </p:sp>
      <p:sp>
        <p:nvSpPr>
          <p:cNvPr id="40" name="Espaço Reservado para Texto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4</a:t>
            </a:r>
          </a:p>
        </p:txBody>
      </p:sp>
      <p:sp>
        <p:nvSpPr>
          <p:cNvPr id="41" name="Espaço Reservado para Texto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5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9" name="Espaço Reservado para Imagem 5" title="Decorativos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pt-BR" noProof="0" dirty="0"/>
              <a:t>Clique para adicionar um título aqui</a:t>
            </a:r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1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3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pt-BR" noProof="0" dirty="0"/>
              <a:t>Clique para adicionar um título aqui</a:t>
            </a:r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 rtlCol="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 rtlCol="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Retângulo 10" title="Decorativos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2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do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NOSSOS AGRADECIMENTOS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WWW.WEBSITENAME.COM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 title="Decorativos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3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Imagem 5" title="Decorativos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rtlCol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1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12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42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12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6" name="Espaço Reservado para Texto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10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Texto 6" title="Decorativos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rtlCol="0" anchor="t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pt-BR" noProof="0" dirty="0"/>
              <a:t>Clique para </a:t>
            </a:r>
            <a:br>
              <a:rPr lang="pt-BR" noProof="0" dirty="0"/>
            </a:br>
            <a:r>
              <a:rPr lang="pt-BR" noProof="0" dirty="0"/>
              <a:t>Adicionar título</a:t>
            </a:r>
          </a:p>
        </p:txBody>
      </p:sp>
      <p:sp>
        <p:nvSpPr>
          <p:cNvPr id="9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4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exto 6" title="Decorativos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um título</a:t>
            </a:r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5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rtlCol="0" anchor="b"/>
          <a:lstStyle>
            <a:lvl1pPr algn="ctr">
              <a:defRPr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um título</a:t>
            </a:r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6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pt-BR" sz="1400" b="0" i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rtlCol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</a:t>
            </a:r>
            <a:br>
              <a:rPr lang="pt-BR" noProof="0" dirty="0"/>
            </a:br>
            <a:r>
              <a:rPr lang="pt-BR" noProof="0" dirty="0"/>
              <a:t>Adicionar título</a:t>
            </a:r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rtlCol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 rtlCol="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o título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Retângulo 7" title="Decorativos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rtlCol="0"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0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 rtlCol="0"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11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l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9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0_Custo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3_Custo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4_Custo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Retângulo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5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Retângulo 4" title="Decorativos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6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Retângulo 4" title="Decorativos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NOSSOS AGRADECIMENTOS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WWW.WEBSITENAME.COM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s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pt-BR" noProof="0" dirty="0"/>
            </a:p>
          </p:txBody>
        </p:sp>
        <p:sp>
          <p:nvSpPr>
            <p:cNvPr id="6" name="ESPAÇO RESERVADO PARA IMAGEM" title="Decorativos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pt-BR" noProof="0" dirty="0"/>
            </a:p>
          </p:txBody>
        </p:sp>
      </p:grp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1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7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s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pt-BR" noProof="0" dirty="0"/>
            </a:p>
          </p:txBody>
        </p:sp>
        <p:sp>
          <p:nvSpPr>
            <p:cNvPr id="6" name="ESPAÇO RESERVADO PARA IMAGEM" title="Decorativos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pt-BR" noProof="0" dirty="0"/>
            </a:p>
          </p:txBody>
        </p:sp>
      </p:grp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2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8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s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pt-BR" noProof="0" dirty="0"/>
            </a:p>
          </p:txBody>
        </p:sp>
        <p:sp>
          <p:nvSpPr>
            <p:cNvPr id="6" name="ESPAÇO RESERVADO PARA IMAGEM" title="Decorativos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pt-BR" noProof="0" dirty="0"/>
            </a:p>
          </p:txBody>
        </p:sp>
      </p:grp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3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9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 title="Decorativos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  <p:sp>
        <p:nvSpPr>
          <p:cNvPr id="18" name="Espaço Reservado para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 title="Decorativos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  <p:sp>
        <p:nvSpPr>
          <p:cNvPr id="18" name="Espaço Reservado para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40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 title="Decorativos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  <p:sp>
        <p:nvSpPr>
          <p:cNvPr id="18" name="Espaço Reservado para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 title="Decorativos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pt-BR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" name="Espaço Reservado para Imagem 5" title="Decorativos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1" name="Espaço Reservado para Imagem 5" title="Decorativos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2" name="Espaço Reservado para Imagem 5" title="Decorativos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3" name="Espaço Reservado para Imagem 5" title="Decorativos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25" name="Espaço Reservado para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26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7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20" name="Espaço Reservado para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24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" name="Espaço Reservado para Imagem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8" name="Espaço Reservado para Imagem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9" name="Espaço Reservado para Imagem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0" name="Espaço Reservado para Imagem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 title="Decorativos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pt-BR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6" name="Espaço Reservado para Imagem 5" title="Decorativos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Espaço Reservado para Imagem 5" title="Decorativos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3" name="Espaço Reservado para Imagem 5" title="Decorativos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4" name="Espaço Reservado para Imagem 5" title="Decorativos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0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o título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7" name="Retângulo 6" title="Decorativos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7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4" name="Espaço Reservado para Imagem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5" name="Espaço Reservado para Imagem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6" name="Espaço Reservado para Imagem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7" name="Espaço Reservado para Imagem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 title="Decorativos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pt-BR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17" name="Espaço Reservado para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Espaço Reservado para Imagem 5" title="Decorativos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Espaço Reservado para Imagem 5" title="Decorativos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3" name="Espaço Reservado para Imagem 5" title="Decorativos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4" name="Espaço Reservado para Imagem 5" title="Decorativos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7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 title="Decorativos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Espaço Reservado para Imagem 4" title="Decorativos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0" name="Espaço Reservado para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1" name="Espaço Reservado para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7" name="Espaço Reservado para Texto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9" name="Espaço Reservado para Texto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0" name="Espaço Reservado para Texto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21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8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 title="Decorativos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1" name="Retângulo 20" title="Decorativos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8" name="Retângulo 27" title="Decorativos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0" name="Espaço Reservado para Imagem 4" title="Decorativos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Imagem 4" title="Decorativos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3" name="Espaço Reservado para Imagem 4" title="Decorativos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6" name="Retângulo 25" title="Decorativos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0" name="Espaço Reservado para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1" name="Espaço Reservado para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3" name="Espaço Reservado para Texto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31" name="Espaço Reservado para Imagem 4" title="Decorativos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sp>
        <p:nvSpPr>
          <p:cNvPr id="7" name="Forma 62" title="Decorativos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sp>
        <p:nvSpPr>
          <p:cNvPr id="4" name="Espaço Reservado para Imagem 3" title="Decorativos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lide do título com imagem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7" name="Retângulo 6" title="Decorativos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rtlCol="0" anchor="b"/>
          <a:lstStyle>
            <a:lvl1pPr algn="ctr">
              <a:defRPr/>
            </a:lvl1pPr>
          </a:lstStyle>
          <a:p>
            <a:pPr rtl="0"/>
            <a:r>
              <a:rPr lang="pt-BR" noProof="0" dirty="0"/>
              <a:t>CLIQUE PARA EDITAR O ESTILO DO TÍTULO MESTRE</a:t>
            </a:r>
          </a:p>
        </p:txBody>
      </p:sp>
      <p:sp>
        <p:nvSpPr>
          <p:cNvPr id="11" name="Espaço Reservado para Texto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4" name="Espaço reservado para a tabela 3" title="Decorativos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tabela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" name="Espaço Reservado para Imagem 6" title="Decorativos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6" title="Decorativos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Imagem 6" title="Decorativos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0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6" title="Decorativos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6" title="Decorativos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0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4" title="Decorativos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Espaço Reservado para Imagem 4" title="Decorativos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Retângulo 8" title="Decorativos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0" name="Retângulo 9" title="Decorativos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Retângulo 10" title="Decorativos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do título com image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7" name="Retângulo 6" title="Decorativos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Slide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9" name="Espaço Reservado para Texto 12" title="Decorativos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sor de Slide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9" name="Espaço Reservado para Texto 12" title="Decorativos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pessoa usando um telefone celular&#10;&#10;Descrição gerada automaticamente com confiança média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90" y="5037721"/>
            <a:ext cx="11566687" cy="891250"/>
          </a:xfrm>
          <a:prstGeom prst="rect">
            <a:avLst/>
          </a:prstGeom>
        </p:spPr>
        <p:txBody>
          <a:bodyPr rtlCol="0" anchor="t">
            <a:normAutofit fontScale="90000"/>
          </a:bodyPr>
          <a:lstStyle/>
          <a:p>
            <a:r>
              <a:rPr lang="pt-B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Estimativa populacional por Município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pt-BR" dirty="0"/>
              <a:t>PPT preenchido automaticamente por um código Python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AE14E09-A309-AA8D-FD6B-E7C9113E511B}"/>
              </a:ext>
            </a:extLst>
          </p:cNvPr>
          <p:cNvSpPr txBox="1"/>
          <p:nvPr/>
        </p:nvSpPr>
        <p:spPr>
          <a:xfrm>
            <a:off x="12864" y="68816"/>
            <a:ext cx="12179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População Estimada dos municípios de {uf}</a:t>
            </a:r>
          </a:p>
        </p:txBody>
      </p:sp>
      <p:graphicFrame>
        <p:nvGraphicFramePr>
          <p:cNvPr id="2" name="Espaço Reservado para Conteúdo 7">
            <a:extLst>
              <a:ext uri="{FF2B5EF4-FFF2-40B4-BE49-F238E27FC236}">
                <a16:creationId xmlns:a16="http://schemas.microsoft.com/office/drawing/2014/main" id="{36F493E0-1871-0BF7-8E46-B045499D62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1678215"/>
              </p:ext>
            </p:extLst>
          </p:nvPr>
        </p:nvGraphicFramePr>
        <p:xfrm>
          <a:off x="0" y="530480"/>
          <a:ext cx="12192000" cy="6327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02237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AE14E09-A309-AA8D-FD6B-E7C9113E511B}"/>
              </a:ext>
            </a:extLst>
          </p:cNvPr>
          <p:cNvSpPr txBox="1"/>
          <p:nvPr/>
        </p:nvSpPr>
        <p:spPr>
          <a:xfrm>
            <a:off x="0" y="7741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População Estimada </a:t>
            </a:r>
            <a:r>
              <a:rPr lang="pt-BR" sz="2400" b="1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do estado </a:t>
            </a:r>
            <a:r>
              <a:rPr lang="pt-BR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de {uf}</a:t>
            </a:r>
          </a:p>
        </p:txBody>
      </p:sp>
      <p:graphicFrame>
        <p:nvGraphicFramePr>
          <p:cNvPr id="2" name="Espaço Reservado para Conteúdo 7">
            <a:extLst>
              <a:ext uri="{FF2B5EF4-FFF2-40B4-BE49-F238E27FC236}">
                <a16:creationId xmlns:a16="http://schemas.microsoft.com/office/drawing/2014/main" id="{36F493E0-1871-0BF7-8E46-B045499D62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2836002"/>
              </p:ext>
            </p:extLst>
          </p:nvPr>
        </p:nvGraphicFramePr>
        <p:xfrm>
          <a:off x="130629" y="539080"/>
          <a:ext cx="12061371" cy="631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475011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1149_TF44868783.potx" id="{09F954C4-47BA-44BF-AFFF-74864C35D46D}" vid="{3906CBBE-285B-49DF-A934-28688BA1B91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sofisticada, clássica e arrojada</Template>
  <TotalTime>89</TotalTime>
  <Words>32</Words>
  <Application>Microsoft Office PowerPoint</Application>
  <PresentationFormat>Widescreen</PresentationFormat>
  <Paragraphs>7</Paragraphs>
  <Slides>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Consolas</vt:lpstr>
      <vt:lpstr>Constantia</vt:lpstr>
      <vt:lpstr>Corbel</vt:lpstr>
      <vt:lpstr>Helvetica Light</vt:lpstr>
      <vt:lpstr>Raleway</vt:lpstr>
      <vt:lpstr>Tema do Office</vt:lpstr>
      <vt:lpstr>Estimativa populacional por Município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Estimativa populacional por Município</dc:title>
  <dc:creator>Alexandre Da Costa Tavares Junior</dc:creator>
  <cp:lastModifiedBy>Alexandre Da Costa Tavares Junior</cp:lastModifiedBy>
  <cp:revision>12</cp:revision>
  <dcterms:created xsi:type="dcterms:W3CDTF">2022-10-07T15:28:43Z</dcterms:created>
  <dcterms:modified xsi:type="dcterms:W3CDTF">2022-10-09T03:29:41Z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b4dc02a-daf2-4813-8ff1-8916fbc20890_Enabled">
    <vt:lpwstr>true</vt:lpwstr>
  </property>
  <property fmtid="{D5CDD505-2E9C-101B-9397-08002B2CF9AE}" pid="3" name="MSIP_Label_5b4dc02a-daf2-4813-8ff1-8916fbc20890_SetDate">
    <vt:lpwstr>2022-10-07T21:28:09Z</vt:lpwstr>
  </property>
  <property fmtid="{D5CDD505-2E9C-101B-9397-08002B2CF9AE}" pid="4" name="MSIP_Label_5b4dc02a-daf2-4813-8ff1-8916fbc20890_Method">
    <vt:lpwstr>Privileged</vt:lpwstr>
  </property>
  <property fmtid="{D5CDD505-2E9C-101B-9397-08002B2CF9AE}" pid="5" name="MSIP_Label_5b4dc02a-daf2-4813-8ff1-8916fbc20890_Name">
    <vt:lpwstr>Documentos Pessoais</vt:lpwstr>
  </property>
  <property fmtid="{D5CDD505-2E9C-101B-9397-08002B2CF9AE}" pid="6" name="MSIP_Label_5b4dc02a-daf2-4813-8ff1-8916fbc20890_SiteId">
    <vt:lpwstr>0c0bcda4-1b8e-46ab-b56c-4ae3741f4340</vt:lpwstr>
  </property>
  <property fmtid="{D5CDD505-2E9C-101B-9397-08002B2CF9AE}" pid="7" name="MSIP_Label_5b4dc02a-daf2-4813-8ff1-8916fbc20890_ActionId">
    <vt:lpwstr>0e192205-ccf2-462a-90f7-966d09b85fa3</vt:lpwstr>
  </property>
  <property fmtid="{D5CDD505-2E9C-101B-9397-08002B2CF9AE}" pid="8" name="MSIP_Label_5b4dc02a-daf2-4813-8ff1-8916fbc20890_ContentBits">
    <vt:lpwstr>0</vt:lpwstr>
  </property>
</Properties>
</file>

<file path=docProps/thumbnail.jpeg>
</file>